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3" r:id="rId1"/>
  </p:sldMasterIdLst>
  <p:notesMasterIdLst>
    <p:notesMasterId r:id="rId12"/>
  </p:notesMasterIdLst>
  <p:sldIdLst>
    <p:sldId id="264" r:id="rId2"/>
    <p:sldId id="265" r:id="rId3"/>
    <p:sldId id="271" r:id="rId4"/>
    <p:sldId id="270" r:id="rId5"/>
    <p:sldId id="262" r:id="rId6"/>
    <p:sldId id="274" r:id="rId7"/>
    <p:sldId id="269" r:id="rId8"/>
    <p:sldId id="263" r:id="rId9"/>
    <p:sldId id="273" r:id="rId10"/>
    <p:sldId id="267" r:id="rId11"/>
  </p:sldIdLst>
  <p:sldSz cx="18288000" cy="10287000"/>
  <p:notesSz cx="6858000" cy="9144000"/>
  <p:defaultTextStyle>
    <a:defPPr>
      <a:defRPr lang="en-US"/>
    </a:defPPr>
    <a:lvl1pPr marL="0" algn="l" defTabSz="587822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1pPr>
    <a:lvl2pPr marL="587822" algn="l" defTabSz="587822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2pPr>
    <a:lvl3pPr marL="1175644" algn="l" defTabSz="587822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3pPr>
    <a:lvl4pPr marL="1763466" algn="l" defTabSz="587822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4pPr>
    <a:lvl5pPr marL="2351288" algn="l" defTabSz="587822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5pPr>
    <a:lvl6pPr marL="2939110" algn="l" defTabSz="587822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6pPr>
    <a:lvl7pPr marL="3526932" algn="l" defTabSz="587822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7pPr>
    <a:lvl8pPr marL="4114754" algn="l" defTabSz="587822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8pPr>
    <a:lvl9pPr marL="4702576" algn="l" defTabSz="587822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F74"/>
    <a:srgbClr val="272727"/>
    <a:srgbClr val="8DC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284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BF4BD-364D-4977-BEFB-5CC57586B68B}" type="datetimeFigureOut">
              <a:rPr lang="pt-BR" smtClean="0"/>
              <a:t>01/07/2022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AD45B-17C1-41FC-A067-F15C18A3EC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2147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75644" rtl="0" eaLnBrk="1" latinLnBrk="0" hangingPunct="1">
      <a:defRPr sz="1544" kern="1200">
        <a:solidFill>
          <a:schemeClr val="tx1"/>
        </a:solidFill>
        <a:latin typeface="+mn-lt"/>
        <a:ea typeface="+mn-ea"/>
        <a:cs typeface="+mn-cs"/>
      </a:defRPr>
    </a:lvl1pPr>
    <a:lvl2pPr marL="587822" algn="l" defTabSz="1175644" rtl="0" eaLnBrk="1" latinLnBrk="0" hangingPunct="1">
      <a:defRPr sz="1544" kern="1200">
        <a:solidFill>
          <a:schemeClr val="tx1"/>
        </a:solidFill>
        <a:latin typeface="+mn-lt"/>
        <a:ea typeface="+mn-ea"/>
        <a:cs typeface="+mn-cs"/>
      </a:defRPr>
    </a:lvl2pPr>
    <a:lvl3pPr marL="1175644" algn="l" defTabSz="1175644" rtl="0" eaLnBrk="1" latinLnBrk="0" hangingPunct="1">
      <a:defRPr sz="1544" kern="1200">
        <a:solidFill>
          <a:schemeClr val="tx1"/>
        </a:solidFill>
        <a:latin typeface="+mn-lt"/>
        <a:ea typeface="+mn-ea"/>
        <a:cs typeface="+mn-cs"/>
      </a:defRPr>
    </a:lvl3pPr>
    <a:lvl4pPr marL="1763466" algn="l" defTabSz="1175644" rtl="0" eaLnBrk="1" latinLnBrk="0" hangingPunct="1">
      <a:defRPr sz="1544" kern="1200">
        <a:solidFill>
          <a:schemeClr val="tx1"/>
        </a:solidFill>
        <a:latin typeface="+mn-lt"/>
        <a:ea typeface="+mn-ea"/>
        <a:cs typeface="+mn-cs"/>
      </a:defRPr>
    </a:lvl4pPr>
    <a:lvl5pPr marL="2351288" algn="l" defTabSz="1175644" rtl="0" eaLnBrk="1" latinLnBrk="0" hangingPunct="1">
      <a:defRPr sz="1544" kern="1200">
        <a:solidFill>
          <a:schemeClr val="tx1"/>
        </a:solidFill>
        <a:latin typeface="+mn-lt"/>
        <a:ea typeface="+mn-ea"/>
        <a:cs typeface="+mn-cs"/>
      </a:defRPr>
    </a:lvl5pPr>
    <a:lvl6pPr marL="2939110" algn="l" defTabSz="1175644" rtl="0" eaLnBrk="1" latinLnBrk="0" hangingPunct="1">
      <a:defRPr sz="1544" kern="1200">
        <a:solidFill>
          <a:schemeClr val="tx1"/>
        </a:solidFill>
        <a:latin typeface="+mn-lt"/>
        <a:ea typeface="+mn-ea"/>
        <a:cs typeface="+mn-cs"/>
      </a:defRPr>
    </a:lvl6pPr>
    <a:lvl7pPr marL="3526932" algn="l" defTabSz="1175644" rtl="0" eaLnBrk="1" latinLnBrk="0" hangingPunct="1">
      <a:defRPr sz="1544" kern="1200">
        <a:solidFill>
          <a:schemeClr val="tx1"/>
        </a:solidFill>
        <a:latin typeface="+mn-lt"/>
        <a:ea typeface="+mn-ea"/>
        <a:cs typeface="+mn-cs"/>
      </a:defRPr>
    </a:lvl7pPr>
    <a:lvl8pPr marL="4114754" algn="l" defTabSz="1175644" rtl="0" eaLnBrk="1" latinLnBrk="0" hangingPunct="1">
      <a:defRPr sz="1544" kern="1200">
        <a:solidFill>
          <a:schemeClr val="tx1"/>
        </a:solidFill>
        <a:latin typeface="+mn-lt"/>
        <a:ea typeface="+mn-ea"/>
        <a:cs typeface="+mn-cs"/>
      </a:defRPr>
    </a:lvl8pPr>
    <a:lvl9pPr marL="4702576" algn="l" defTabSz="1175644" rtl="0" eaLnBrk="1" latinLnBrk="0" hangingPunct="1">
      <a:defRPr sz="154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7676020" y="8675349"/>
            <a:ext cx="611982" cy="1228726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sz="2400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1138428" y="1920240"/>
            <a:ext cx="0" cy="83667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8492" y="1714500"/>
            <a:ext cx="10081260" cy="5596128"/>
          </a:xfrm>
        </p:spPr>
        <p:txBody>
          <a:bodyPr anchor="t">
            <a:normAutofit/>
          </a:bodyPr>
          <a:lstStyle>
            <a:lvl1pPr algn="l">
              <a:defRPr sz="9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8492" y="7516368"/>
            <a:ext cx="10081260" cy="105613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933"/>
            </a:lvl1pPr>
            <a:lvl2pPr marL="609608" indent="0" algn="ctr">
              <a:buNone/>
              <a:defRPr sz="2667"/>
            </a:lvl2pPr>
            <a:lvl3pPr marL="1219215" indent="0" algn="ctr">
              <a:buNone/>
              <a:defRPr sz="2400"/>
            </a:lvl3pPr>
            <a:lvl4pPr marL="1828823" indent="0" algn="ctr">
              <a:buNone/>
              <a:defRPr sz="2133"/>
            </a:lvl4pPr>
            <a:lvl5pPr marL="2438430" indent="0" algn="ctr">
              <a:buNone/>
              <a:defRPr sz="2133"/>
            </a:lvl5pPr>
            <a:lvl6pPr marL="3048038" indent="0" algn="ctr">
              <a:buNone/>
              <a:defRPr sz="2133"/>
            </a:lvl6pPr>
            <a:lvl7pPr marL="3657646" indent="0" algn="ctr">
              <a:buNone/>
              <a:defRPr sz="2133"/>
            </a:lvl7pPr>
            <a:lvl8pPr marL="4267253" indent="0" algn="ctr">
              <a:buNone/>
              <a:defRPr sz="2133"/>
            </a:lvl8pPr>
            <a:lvl9pPr marL="4876861" indent="0" algn="ctr">
              <a:buNone/>
              <a:defRPr sz="2133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429539" y="9011414"/>
            <a:ext cx="4715468" cy="547688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8492" y="9011414"/>
            <a:ext cx="10081260" cy="5476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460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43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2713315" y="1138430"/>
            <a:ext cx="4431692" cy="74790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38432" y="1138430"/>
            <a:ext cx="11111381" cy="74790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467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888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79" y="3621024"/>
            <a:ext cx="16000428" cy="4649724"/>
          </a:xfrm>
        </p:spPr>
        <p:txBody>
          <a:bodyPr anchor="t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8433" y="2084832"/>
            <a:ext cx="16006572" cy="1234440"/>
          </a:xfrm>
        </p:spPr>
        <p:txBody>
          <a:bodyPr anchor="ctr">
            <a:normAutofit/>
          </a:bodyPr>
          <a:lstStyle>
            <a:lvl1pPr marL="0" indent="0">
              <a:buNone/>
              <a:defRPr sz="2667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09608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1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2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43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803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646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25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861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726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6974" y="1138428"/>
            <a:ext cx="9368028" cy="33604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6974" y="4910331"/>
            <a:ext cx="9368028" cy="3360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7244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6974" y="1138428"/>
            <a:ext cx="9368028" cy="822960"/>
          </a:xfrm>
        </p:spPr>
        <p:txBody>
          <a:bodyPr anchor="b"/>
          <a:lstStyle>
            <a:lvl1pPr marL="0" indent="0">
              <a:buNone/>
              <a:defRPr sz="2933" b="0" i="1"/>
            </a:lvl1pPr>
            <a:lvl2pPr marL="609608" indent="0">
              <a:buNone/>
              <a:defRPr sz="2667" b="1"/>
            </a:lvl2pPr>
            <a:lvl3pPr marL="1219215" indent="0">
              <a:buNone/>
              <a:defRPr sz="2400" b="1"/>
            </a:lvl3pPr>
            <a:lvl4pPr marL="1828823" indent="0">
              <a:buNone/>
              <a:defRPr sz="2133" b="1"/>
            </a:lvl4pPr>
            <a:lvl5pPr marL="2438430" indent="0">
              <a:buNone/>
              <a:defRPr sz="2133" b="1"/>
            </a:lvl5pPr>
            <a:lvl6pPr marL="3048038" indent="0">
              <a:buNone/>
              <a:defRPr sz="2133" b="1"/>
            </a:lvl6pPr>
            <a:lvl7pPr marL="3657646" indent="0">
              <a:buNone/>
              <a:defRPr sz="2133" b="1"/>
            </a:lvl7pPr>
            <a:lvl8pPr marL="4267253" indent="0">
              <a:buNone/>
              <a:defRPr sz="2133" b="1"/>
            </a:lvl8pPr>
            <a:lvl9pPr marL="487686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85489" y="2065798"/>
            <a:ext cx="9359515" cy="2743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776974" y="4979322"/>
            <a:ext cx="9368028" cy="822960"/>
          </a:xfrm>
        </p:spPr>
        <p:txBody>
          <a:bodyPr anchor="b"/>
          <a:lstStyle>
            <a:lvl1pPr marL="0" indent="0">
              <a:buNone/>
              <a:defRPr sz="2933" b="0" i="1"/>
            </a:lvl1pPr>
            <a:lvl2pPr marL="609608" indent="0">
              <a:buNone/>
              <a:defRPr sz="2667" b="1"/>
            </a:lvl2pPr>
            <a:lvl3pPr marL="1219215" indent="0">
              <a:buNone/>
              <a:defRPr sz="2400" b="1"/>
            </a:lvl3pPr>
            <a:lvl4pPr marL="1828823" indent="0">
              <a:buNone/>
              <a:defRPr sz="2133" b="1"/>
            </a:lvl4pPr>
            <a:lvl5pPr marL="2438430" indent="0">
              <a:buNone/>
              <a:defRPr sz="2133" b="1"/>
            </a:lvl5pPr>
            <a:lvl6pPr marL="3048038" indent="0">
              <a:buNone/>
              <a:defRPr sz="2133" b="1"/>
            </a:lvl6pPr>
            <a:lvl7pPr marL="3657646" indent="0">
              <a:buNone/>
              <a:defRPr sz="2133" b="1"/>
            </a:lvl7pPr>
            <a:lvl8pPr marL="4267253" indent="0">
              <a:buNone/>
              <a:defRPr sz="2133" b="1"/>
            </a:lvl8pPr>
            <a:lvl9pPr marL="487686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76973" y="5898558"/>
            <a:ext cx="9368028" cy="2743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7/1/2022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940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04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327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138431"/>
            <a:ext cx="9368028" cy="7132322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8430" y="5722620"/>
            <a:ext cx="5747004" cy="2548128"/>
          </a:xfrm>
        </p:spPr>
        <p:txBody>
          <a:bodyPr>
            <a:normAutofit/>
          </a:bodyPr>
          <a:lstStyle>
            <a:lvl1pPr marL="0" indent="0">
              <a:buNone/>
              <a:defRPr sz="2667"/>
            </a:lvl1pPr>
            <a:lvl2pPr marL="609608" indent="0">
              <a:buNone/>
              <a:defRPr sz="1867"/>
            </a:lvl2pPr>
            <a:lvl3pPr marL="1219215" indent="0">
              <a:buNone/>
              <a:defRPr sz="1600"/>
            </a:lvl3pPr>
            <a:lvl4pPr marL="1828823" indent="0">
              <a:buNone/>
              <a:defRPr sz="1333"/>
            </a:lvl4pPr>
            <a:lvl5pPr marL="2438430" indent="0">
              <a:buNone/>
              <a:defRPr sz="1333"/>
            </a:lvl5pPr>
            <a:lvl6pPr marL="3048038" indent="0">
              <a:buNone/>
              <a:defRPr sz="1333"/>
            </a:lvl6pPr>
            <a:lvl7pPr marL="3657646" indent="0">
              <a:buNone/>
              <a:defRPr sz="1333"/>
            </a:lvl7pPr>
            <a:lvl8pPr marL="4267253" indent="0">
              <a:buNone/>
              <a:defRPr sz="1333"/>
            </a:lvl8pPr>
            <a:lvl9pPr marL="4876861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430" y="1138431"/>
            <a:ext cx="5747004" cy="43952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182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138431"/>
            <a:ext cx="9368028" cy="7132322"/>
          </a:xfrm>
        </p:spPr>
        <p:txBody>
          <a:bodyPr/>
          <a:lstStyle>
            <a:lvl1pPr marL="0" indent="0">
              <a:buNone/>
              <a:defRPr sz="4267"/>
            </a:lvl1pPr>
            <a:lvl2pPr marL="609608" indent="0">
              <a:buNone/>
              <a:defRPr sz="3733"/>
            </a:lvl2pPr>
            <a:lvl3pPr marL="1219215" indent="0">
              <a:buNone/>
              <a:defRPr sz="3200"/>
            </a:lvl3pPr>
            <a:lvl4pPr marL="1828823" indent="0">
              <a:buNone/>
              <a:defRPr sz="2667"/>
            </a:lvl4pPr>
            <a:lvl5pPr marL="2438430" indent="0">
              <a:buNone/>
              <a:defRPr sz="2667"/>
            </a:lvl5pPr>
            <a:lvl6pPr marL="3048038" indent="0">
              <a:buNone/>
              <a:defRPr sz="2667"/>
            </a:lvl6pPr>
            <a:lvl7pPr marL="3657646" indent="0">
              <a:buNone/>
              <a:defRPr sz="2667"/>
            </a:lvl7pPr>
            <a:lvl8pPr marL="4267253" indent="0">
              <a:buNone/>
              <a:defRPr sz="2667"/>
            </a:lvl8pPr>
            <a:lvl9pPr marL="4876861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8430" y="5692140"/>
            <a:ext cx="5747004" cy="2578608"/>
          </a:xfrm>
        </p:spPr>
        <p:txBody>
          <a:bodyPr>
            <a:normAutofit/>
          </a:bodyPr>
          <a:lstStyle>
            <a:lvl1pPr marL="0" indent="0">
              <a:buNone/>
              <a:defRPr sz="2667" baseline="0"/>
            </a:lvl1pPr>
            <a:lvl2pPr marL="609608" indent="0">
              <a:buNone/>
              <a:defRPr sz="1867"/>
            </a:lvl2pPr>
            <a:lvl3pPr marL="1219215" indent="0">
              <a:buNone/>
              <a:defRPr sz="1600"/>
            </a:lvl3pPr>
            <a:lvl4pPr marL="1828823" indent="0">
              <a:buNone/>
              <a:defRPr sz="1333"/>
            </a:lvl4pPr>
            <a:lvl5pPr marL="2438430" indent="0">
              <a:buNone/>
              <a:defRPr sz="1333"/>
            </a:lvl5pPr>
            <a:lvl6pPr marL="3048038" indent="0">
              <a:buNone/>
              <a:defRPr sz="1333"/>
            </a:lvl6pPr>
            <a:lvl7pPr marL="3657646" indent="0">
              <a:buNone/>
              <a:defRPr sz="1333"/>
            </a:lvl7pPr>
            <a:lvl8pPr marL="4267253" indent="0">
              <a:buNone/>
              <a:defRPr sz="1333"/>
            </a:lvl8pPr>
            <a:lvl9pPr marL="4876861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7/1/2022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430" y="1138428"/>
            <a:ext cx="5747004" cy="43891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410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7676020" y="8668205"/>
            <a:ext cx="611982" cy="1228726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 sz="24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430" y="1138428"/>
            <a:ext cx="5747004" cy="71323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6974" y="1138428"/>
            <a:ext cx="9368028" cy="7132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25428" y="9011414"/>
            <a:ext cx="5719573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 spc="6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7/1/2022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38430" y="9011414"/>
            <a:ext cx="574700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 spc="6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79923" y="9011414"/>
            <a:ext cx="617220" cy="547688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1202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771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76" r:id="rId6"/>
    <p:sldLayoutId id="2147483872" r:id="rId7"/>
    <p:sldLayoutId id="2147483873" r:id="rId8"/>
    <p:sldLayoutId id="2147483874" r:id="rId9"/>
    <p:sldLayoutId id="2147483875" r:id="rId10"/>
    <p:sldLayoutId id="2147483877" r:id="rId11"/>
  </p:sldLayoutIdLst>
  <p:txStyles>
    <p:titleStyle>
      <a:lvl1pPr algn="l" defTabSz="1219215" rtl="0" eaLnBrk="1" latinLnBrk="0" hangingPunct="1">
        <a:lnSpc>
          <a:spcPct val="90000"/>
        </a:lnSpc>
        <a:spcBef>
          <a:spcPct val="0"/>
        </a:spcBef>
        <a:buNone/>
        <a:defRPr sz="8000" i="1" kern="1200" spc="135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43843" indent="-243843" algn="l" defTabSz="1219215" rtl="0" eaLnBrk="1" latinLnBrk="0" hangingPunct="1">
        <a:lnSpc>
          <a:spcPct val="110000"/>
        </a:lnSpc>
        <a:spcBef>
          <a:spcPts val="533"/>
        </a:spcBef>
        <a:spcAft>
          <a:spcPts val="533"/>
        </a:spcAft>
        <a:buClrTx/>
        <a:buFont typeface="Arial" panose="020B0604020202020204" pitchFamily="34" charset="0"/>
        <a:buChar char="•"/>
        <a:defRPr sz="2667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43843" indent="0" algn="l" defTabSz="1219215" rtl="0" eaLnBrk="1" latinLnBrk="0" hangingPunct="1">
        <a:lnSpc>
          <a:spcPct val="110000"/>
        </a:lnSpc>
        <a:spcBef>
          <a:spcPts val="533"/>
        </a:spcBef>
        <a:spcAft>
          <a:spcPts val="533"/>
        </a:spcAft>
        <a:buClrTx/>
        <a:buFont typeface="Arial" panose="020B0604020202020204" pitchFamily="34" charset="0"/>
        <a:buNone/>
        <a:defRPr sz="2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43843" indent="-243843" algn="l" defTabSz="1219215" rtl="0" eaLnBrk="1" latinLnBrk="0" hangingPunct="1">
        <a:lnSpc>
          <a:spcPct val="110000"/>
        </a:lnSpc>
        <a:spcBef>
          <a:spcPts val="533"/>
        </a:spcBef>
        <a:spcAft>
          <a:spcPts val="533"/>
        </a:spcAft>
        <a:buClrTx/>
        <a:buFont typeface="Arial" panose="020B0604020202020204" pitchFamily="34" charset="0"/>
        <a:buChar char="•"/>
        <a:defRPr sz="213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43843" indent="0" algn="l" defTabSz="1219215" rtl="0" eaLnBrk="1" latinLnBrk="0" hangingPunct="1">
        <a:lnSpc>
          <a:spcPct val="110000"/>
        </a:lnSpc>
        <a:spcBef>
          <a:spcPts val="533"/>
        </a:spcBef>
        <a:spcAft>
          <a:spcPts val="533"/>
        </a:spcAft>
        <a:buClrTx/>
        <a:buFont typeface="Arial" panose="020B0604020202020204" pitchFamily="34" charset="0"/>
        <a:buNone/>
        <a:defRPr sz="1867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43843" indent="-243843" algn="l" defTabSz="1219215" rtl="0" eaLnBrk="1" latinLnBrk="0" hangingPunct="1">
        <a:lnSpc>
          <a:spcPct val="110000"/>
        </a:lnSpc>
        <a:spcBef>
          <a:spcPts val="533"/>
        </a:spcBef>
        <a:spcAft>
          <a:spcPts val="533"/>
        </a:spcAft>
        <a:buClrTx/>
        <a:buFont typeface="Arial" panose="020B0604020202020204" pitchFamily="34" charset="0"/>
        <a:buChar char="•"/>
        <a:defRPr sz="1867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3352842" indent="-304804" algn="l" defTabSz="1219215" rtl="0" eaLnBrk="1" latinLnBrk="0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0" indent="-304804" algn="l" defTabSz="1219215" rtl="0" eaLnBrk="1" latinLnBrk="0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57" indent="-304804" algn="l" defTabSz="1219215" rtl="0" eaLnBrk="1" latinLnBrk="0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65" indent="-304804" algn="l" defTabSz="1219215" rtl="0" eaLnBrk="1" latinLnBrk="0" hangingPunct="1">
        <a:lnSpc>
          <a:spcPct val="90000"/>
        </a:lnSpc>
        <a:spcBef>
          <a:spcPts val="668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5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0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3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46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1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tex.stackexchange.com/questions/230076/idea-lamp-box-in-beamer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://tex.stackexchange.com/questions/230076/idea-lamp-box-in-beamer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tex.stackexchange.com/questions/230076/idea-lamp-box-in-beamer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://tex.stackexchange.com/questions/230076/idea-lamp-box-in-beamer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://tex.stackexchange.com/questions/230076/idea-lamp-box-in-beamer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tex.stackexchange.com/questions/230076/idea-lamp-box-in-beamer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://tex.stackexchange.com/questions/230076/idea-lamp-box-in-beamer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://tex.stackexchange.com/questions/230076/idea-lamp-box-in-beamer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tex.stackexchange.com/questions/230076/idea-lamp-box-in-beamer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://tex.stackexchange.com/questions/230076/idea-lamp-box-in-beam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A111251-7F97-C6F6-723B-109C5D68B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497" y="9091275"/>
            <a:ext cx="2441348" cy="486062"/>
          </a:xfrm>
        </p:spPr>
        <p:txBody>
          <a:bodyPr anchor="t">
            <a:noAutofit/>
          </a:bodyPr>
          <a:lstStyle/>
          <a:p>
            <a:r>
              <a:rPr lang="en-IE" sz="3000" dirty="0">
                <a:solidFill>
                  <a:schemeClr val="tx1"/>
                </a:solidFill>
                <a:latin typeface="Amasis MT Pro" panose="02040504050005020304" pitchFamily="18" charset="0"/>
              </a:rPr>
              <a:t>Bruno Willian</a:t>
            </a:r>
            <a:endParaRPr lang="pt-BR" sz="3000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  <p:pic>
        <p:nvPicPr>
          <p:cNvPr id="5" name="Picture 4" descr="A person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E7181083-314E-6AB4-2743-6E84924E92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3" r="18103"/>
          <a:stretch/>
        </p:blipFill>
        <p:spPr>
          <a:xfrm>
            <a:off x="16194019" y="8110928"/>
            <a:ext cx="2006766" cy="2638965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E7A637-2284-9ABA-11D3-0F53DA12EE42}"/>
              </a:ext>
            </a:extLst>
          </p:cNvPr>
          <p:cNvCxnSpPr>
            <a:cxnSpLocks/>
          </p:cNvCxnSpPr>
          <p:nvPr/>
        </p:nvCxnSpPr>
        <p:spPr>
          <a:xfrm>
            <a:off x="316888" y="9388281"/>
            <a:ext cx="12035450" cy="11307"/>
          </a:xfrm>
          <a:prstGeom prst="line">
            <a:avLst/>
          </a:prstGeom>
          <a:ln w="38100">
            <a:solidFill>
              <a:srgbClr val="6F6F74"/>
            </a:solidFill>
          </a:ln>
          <a:effectLst>
            <a:glow rad="101600">
              <a:schemeClr val="bg1">
                <a:lumMod val="75000"/>
                <a:lumOff val="25000"/>
                <a:alpha val="6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D5AE5A-62FA-FF47-55D9-3F6B6F43196E}"/>
              </a:ext>
            </a:extLst>
          </p:cNvPr>
          <p:cNvCxnSpPr>
            <a:cxnSpLocks/>
          </p:cNvCxnSpPr>
          <p:nvPr/>
        </p:nvCxnSpPr>
        <p:spPr>
          <a:xfrm>
            <a:off x="14854238" y="9388281"/>
            <a:ext cx="1717890" cy="0"/>
          </a:xfrm>
          <a:prstGeom prst="line">
            <a:avLst/>
          </a:prstGeom>
          <a:ln w="38100">
            <a:solidFill>
              <a:srgbClr val="6F6F74"/>
            </a:solidFill>
          </a:ln>
          <a:effectLst>
            <a:glow rad="101600">
              <a:schemeClr val="bg1">
                <a:lumMod val="75000"/>
                <a:lumOff val="25000"/>
                <a:alpha val="6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BE306A48-EA54-BF12-0089-F479911536E5}"/>
              </a:ext>
            </a:extLst>
          </p:cNvPr>
          <p:cNvSpPr/>
          <p:nvPr/>
        </p:nvSpPr>
        <p:spPr>
          <a:xfrm>
            <a:off x="0" y="293150"/>
            <a:ext cx="8614611" cy="1220774"/>
          </a:xfrm>
          <a:prstGeom prst="homePlate">
            <a:avLst/>
          </a:prstGeom>
          <a:solidFill>
            <a:srgbClr val="6F6F74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500" dirty="0">
                <a:solidFill>
                  <a:schemeClr val="tx1"/>
                </a:solidFill>
                <a:latin typeface="Amasis MT Pro" panose="02040504050005020304" pitchFamily="18" charset="0"/>
              </a:rPr>
              <a:t>Power Platform/</a:t>
            </a:r>
            <a:r>
              <a:rPr lang="en-IE" sz="4500" dirty="0" err="1">
                <a:solidFill>
                  <a:schemeClr val="tx1"/>
                </a:solidFill>
                <a:latin typeface="Amasis MT Pro" panose="02040504050005020304" pitchFamily="18" charset="0"/>
              </a:rPr>
              <a:t>.Net</a:t>
            </a:r>
            <a:r>
              <a:rPr lang="en-IE" sz="4500" dirty="0">
                <a:solidFill>
                  <a:schemeClr val="tx1"/>
                </a:solidFill>
                <a:latin typeface="Amasis MT Pro" panose="02040504050005020304" pitchFamily="18" charset="0"/>
              </a:rPr>
              <a:t> Tips</a:t>
            </a:r>
            <a:endParaRPr lang="pt-BR" sz="4500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27591A6-1619-A54C-C75F-BCC96E3478F1}"/>
              </a:ext>
            </a:extLst>
          </p:cNvPr>
          <p:cNvSpPr/>
          <p:nvPr/>
        </p:nvSpPr>
        <p:spPr>
          <a:xfrm>
            <a:off x="2472270" y="6015567"/>
            <a:ext cx="7569202" cy="1197995"/>
          </a:xfrm>
          <a:prstGeom prst="round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15" name="Picture 14" descr="Diagram, icon&#10;&#10;Description automatically generated">
            <a:extLst>
              <a:ext uri="{FF2B5EF4-FFF2-40B4-BE49-F238E27FC236}">
                <a16:creationId xmlns:a16="http://schemas.microsoft.com/office/drawing/2014/main" id="{2A2FDA1F-14EC-D45E-DBCD-FD20EBEFD5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"/>
          </a:blip>
          <a:stretch>
            <a:fillRect/>
          </a:stretch>
        </p:blipFill>
        <p:spPr>
          <a:xfrm>
            <a:off x="10350486" y="2278685"/>
            <a:ext cx="5752793" cy="575279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0"/>
          </a:effectLst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08258658-5EDA-57FB-9993-2D0715910B6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"/>
          </a:blip>
          <a:stretch>
            <a:fillRect/>
          </a:stretch>
        </p:blipFill>
        <p:spPr>
          <a:xfrm>
            <a:off x="1658956" y="2338245"/>
            <a:ext cx="5633672" cy="5633672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164356BE-6E26-AFD9-9C32-69A9B2E62A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379256" y="376018"/>
            <a:ext cx="927362" cy="930854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F5963A7B-EEB0-5702-813B-9D2505B9BE0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6345017" y="174219"/>
            <a:ext cx="1448997" cy="1448997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56F39343-4308-88B0-A1A1-29CEC4D38D0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4403650" y="270918"/>
            <a:ext cx="2491157" cy="140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23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blackboard, plaque&#10;&#10;Description automatically generated">
            <a:extLst>
              <a:ext uri="{FF2B5EF4-FFF2-40B4-BE49-F238E27FC236}">
                <a16:creationId xmlns:a16="http://schemas.microsoft.com/office/drawing/2014/main" id="{9E5BF601-CAE1-D624-1B24-DAE101E986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A111251-7F97-C6F6-723B-109C5D68B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10040" y="9145250"/>
            <a:ext cx="2441348" cy="486062"/>
          </a:xfrm>
        </p:spPr>
        <p:txBody>
          <a:bodyPr anchor="t">
            <a:noAutofit/>
          </a:bodyPr>
          <a:lstStyle/>
          <a:p>
            <a:r>
              <a:rPr lang="en-IE" sz="3000" dirty="0">
                <a:solidFill>
                  <a:schemeClr val="tx1"/>
                </a:solidFill>
                <a:latin typeface="Amasis MT Pro" panose="02040504050005020304" pitchFamily="18" charset="0"/>
              </a:rPr>
              <a:t>Bruno Willian</a:t>
            </a:r>
            <a:endParaRPr lang="pt-BR" sz="3000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  <p:pic>
        <p:nvPicPr>
          <p:cNvPr id="5" name="Picture 4" descr="A person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E7181083-314E-6AB4-2743-6E84924E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3" r="18103"/>
          <a:stretch/>
        </p:blipFill>
        <p:spPr>
          <a:xfrm>
            <a:off x="16194019" y="8110928"/>
            <a:ext cx="2006766" cy="2638965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E7A637-2284-9ABA-11D3-0F53DA12EE42}"/>
              </a:ext>
            </a:extLst>
          </p:cNvPr>
          <p:cNvCxnSpPr>
            <a:cxnSpLocks/>
          </p:cNvCxnSpPr>
          <p:nvPr/>
        </p:nvCxnSpPr>
        <p:spPr>
          <a:xfrm>
            <a:off x="451946" y="9443463"/>
            <a:ext cx="11202450" cy="0"/>
          </a:xfrm>
          <a:prstGeom prst="line">
            <a:avLst/>
          </a:prstGeom>
          <a:ln>
            <a:solidFill>
              <a:srgbClr val="00B050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D5AE5A-62FA-FF47-55D9-3F6B6F43196E}"/>
              </a:ext>
            </a:extLst>
          </p:cNvPr>
          <p:cNvCxnSpPr>
            <a:cxnSpLocks/>
          </p:cNvCxnSpPr>
          <p:nvPr/>
        </p:nvCxnSpPr>
        <p:spPr>
          <a:xfrm>
            <a:off x="14257421" y="9459147"/>
            <a:ext cx="2259307" cy="0"/>
          </a:xfrm>
          <a:prstGeom prst="line">
            <a:avLst/>
          </a:prstGeom>
          <a:ln>
            <a:solidFill>
              <a:srgbClr val="00B050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27591A6-1619-A54C-C75F-BCC96E3478F1}"/>
              </a:ext>
            </a:extLst>
          </p:cNvPr>
          <p:cNvSpPr/>
          <p:nvPr/>
        </p:nvSpPr>
        <p:spPr>
          <a:xfrm>
            <a:off x="2472270" y="6015567"/>
            <a:ext cx="7569202" cy="1197995"/>
          </a:xfrm>
          <a:prstGeom prst="round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55A6CE-D54C-0DAE-85D3-B325EC4E4A99}"/>
              </a:ext>
            </a:extLst>
          </p:cNvPr>
          <p:cNvSpPr/>
          <p:nvPr/>
        </p:nvSpPr>
        <p:spPr>
          <a:xfrm>
            <a:off x="451946" y="1782116"/>
            <a:ext cx="17342068" cy="6930935"/>
          </a:xfrm>
          <a:prstGeom prst="rect">
            <a:avLst/>
          </a:prstGeom>
          <a:solidFill>
            <a:schemeClr val="accent5">
              <a:lumMod val="20000"/>
              <a:lumOff val="80000"/>
              <a:alpha val="97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15" name="Picture 14" descr="Diagram, icon&#10;&#10;Description automatically generated">
            <a:extLst>
              <a:ext uri="{FF2B5EF4-FFF2-40B4-BE49-F238E27FC236}">
                <a16:creationId xmlns:a16="http://schemas.microsoft.com/office/drawing/2014/main" id="{2A2FDA1F-14EC-D45E-DBCD-FD20EBEFD5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"/>
          </a:blip>
          <a:stretch>
            <a:fillRect/>
          </a:stretch>
        </p:blipFill>
        <p:spPr>
          <a:xfrm>
            <a:off x="10350486" y="2278685"/>
            <a:ext cx="5752793" cy="575279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0"/>
          </a:effectLst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08258658-5EDA-57FB-9993-2D0715910B6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"/>
          </a:blip>
          <a:stretch>
            <a:fillRect/>
          </a:stretch>
        </p:blipFill>
        <p:spPr>
          <a:xfrm>
            <a:off x="1658956" y="2338245"/>
            <a:ext cx="5633672" cy="563367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F2733D57-742C-FB2C-98C3-E1E8448C2F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6345017" y="174219"/>
            <a:ext cx="1448997" cy="1448997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C85B1789-5FF6-5BB1-8797-882D5C6088B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4403650" y="270918"/>
            <a:ext cx="2491157" cy="1401276"/>
          </a:xfrm>
          <a:prstGeom prst="rect">
            <a:avLst/>
          </a:prstGeom>
        </p:spPr>
      </p:pic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26270F8A-E6F7-31E9-A035-2D79536B8505}"/>
              </a:ext>
            </a:extLst>
          </p:cNvPr>
          <p:cNvSpPr/>
          <p:nvPr/>
        </p:nvSpPr>
        <p:spPr>
          <a:xfrm>
            <a:off x="0" y="293150"/>
            <a:ext cx="8614611" cy="1220774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innerShdw blurRad="114300">
              <a:schemeClr val="accent6">
                <a:lumMod val="20000"/>
                <a:lumOff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500" dirty="0">
                <a:solidFill>
                  <a:schemeClr val="tx1"/>
                </a:solidFill>
                <a:latin typeface="Amasis MT Pro" panose="02040504050005020304" pitchFamily="18" charset="0"/>
              </a:rPr>
              <a:t>Power Platform/</a:t>
            </a:r>
            <a:r>
              <a:rPr lang="en-IE" sz="4500" dirty="0" err="1">
                <a:solidFill>
                  <a:schemeClr val="tx1"/>
                </a:solidFill>
                <a:latin typeface="Amasis MT Pro" panose="02040504050005020304" pitchFamily="18" charset="0"/>
              </a:rPr>
              <a:t>.Net</a:t>
            </a:r>
            <a:r>
              <a:rPr lang="en-IE" sz="4500" dirty="0">
                <a:solidFill>
                  <a:schemeClr val="tx1"/>
                </a:solidFill>
                <a:latin typeface="Amasis MT Pro" panose="02040504050005020304" pitchFamily="18" charset="0"/>
              </a:rPr>
              <a:t> Tips</a:t>
            </a:r>
            <a:endParaRPr lang="pt-BR" sz="4500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CA491468-8D52-A4AD-3F07-21A1AD6CD3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379256" y="376018"/>
            <a:ext cx="927362" cy="9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7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A111251-7F97-C6F6-723B-109C5D68B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4066" y="9101342"/>
            <a:ext cx="2441348" cy="486062"/>
          </a:xfrm>
        </p:spPr>
        <p:txBody>
          <a:bodyPr anchor="t">
            <a:noAutofit/>
          </a:bodyPr>
          <a:lstStyle/>
          <a:p>
            <a:r>
              <a:rPr lang="en-IE" sz="3000" dirty="0">
                <a:solidFill>
                  <a:schemeClr val="tx1"/>
                </a:solidFill>
                <a:latin typeface="Amasis MT Pro" panose="02040504050005020304" pitchFamily="18" charset="0"/>
              </a:rPr>
              <a:t>Bruno Willian</a:t>
            </a:r>
            <a:endParaRPr lang="pt-BR" sz="3000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  <p:pic>
        <p:nvPicPr>
          <p:cNvPr id="5" name="Picture 4" descr="A person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E7181083-314E-6AB4-2743-6E84924E92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3" r="18103"/>
          <a:stretch/>
        </p:blipFill>
        <p:spPr>
          <a:xfrm>
            <a:off x="16194019" y="8110928"/>
            <a:ext cx="2006766" cy="2638965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E7A637-2284-9ABA-11D3-0F53DA12EE42}"/>
              </a:ext>
            </a:extLst>
          </p:cNvPr>
          <p:cNvCxnSpPr>
            <a:cxnSpLocks/>
          </p:cNvCxnSpPr>
          <p:nvPr/>
        </p:nvCxnSpPr>
        <p:spPr>
          <a:xfrm>
            <a:off x="316888" y="9388281"/>
            <a:ext cx="11927254" cy="0"/>
          </a:xfrm>
          <a:prstGeom prst="line">
            <a:avLst/>
          </a:prstGeom>
          <a:ln w="38100">
            <a:solidFill>
              <a:srgbClr val="6F6F74"/>
            </a:solidFill>
          </a:ln>
          <a:effectLst>
            <a:glow rad="101600">
              <a:schemeClr val="bg1">
                <a:lumMod val="75000"/>
                <a:lumOff val="25000"/>
                <a:alpha val="6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D5AE5A-62FA-FF47-55D9-3F6B6F43196E}"/>
              </a:ext>
            </a:extLst>
          </p:cNvPr>
          <p:cNvCxnSpPr>
            <a:cxnSpLocks/>
          </p:cNvCxnSpPr>
          <p:nvPr/>
        </p:nvCxnSpPr>
        <p:spPr>
          <a:xfrm flipV="1">
            <a:off x="14765338" y="9388281"/>
            <a:ext cx="1827369" cy="11307"/>
          </a:xfrm>
          <a:prstGeom prst="line">
            <a:avLst/>
          </a:prstGeom>
          <a:ln w="38100">
            <a:solidFill>
              <a:srgbClr val="6F6F74"/>
            </a:solidFill>
          </a:ln>
          <a:effectLst>
            <a:glow rad="101600">
              <a:schemeClr val="bg1">
                <a:lumMod val="75000"/>
                <a:lumOff val="25000"/>
                <a:alpha val="6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27591A6-1619-A54C-C75F-BCC96E3478F1}"/>
              </a:ext>
            </a:extLst>
          </p:cNvPr>
          <p:cNvSpPr/>
          <p:nvPr/>
        </p:nvSpPr>
        <p:spPr>
          <a:xfrm>
            <a:off x="2472270" y="6015567"/>
            <a:ext cx="7569202" cy="1197995"/>
          </a:xfrm>
          <a:prstGeom prst="round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55A6CE-D54C-0DAE-85D3-B325EC4E4A99}"/>
              </a:ext>
            </a:extLst>
          </p:cNvPr>
          <p:cNvSpPr/>
          <p:nvPr/>
        </p:nvSpPr>
        <p:spPr>
          <a:xfrm>
            <a:off x="451946" y="1782116"/>
            <a:ext cx="17342068" cy="693093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</a:schemeClr>
              </a:gs>
              <a:gs pos="74000">
                <a:schemeClr val="tx1">
                  <a:lumMod val="85000"/>
                </a:schemeClr>
              </a:gs>
              <a:gs pos="83000">
                <a:schemeClr val="tx1">
                  <a:lumMod val="75000"/>
                </a:schemeClr>
              </a:gs>
              <a:gs pos="100000">
                <a:schemeClr val="tx1">
                  <a:lumMod val="6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15" name="Picture 14" descr="Diagram, icon&#10;&#10;Description automatically generated">
            <a:extLst>
              <a:ext uri="{FF2B5EF4-FFF2-40B4-BE49-F238E27FC236}">
                <a16:creationId xmlns:a16="http://schemas.microsoft.com/office/drawing/2014/main" id="{2A2FDA1F-14EC-D45E-DBCD-FD20EBEFD5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"/>
          </a:blip>
          <a:stretch>
            <a:fillRect/>
          </a:stretch>
        </p:blipFill>
        <p:spPr>
          <a:xfrm>
            <a:off x="10350486" y="2278685"/>
            <a:ext cx="5752793" cy="575279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0"/>
          </a:effectLst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08258658-5EDA-57FB-9993-2D0715910B6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"/>
          </a:blip>
          <a:stretch>
            <a:fillRect/>
          </a:stretch>
        </p:blipFill>
        <p:spPr>
          <a:xfrm>
            <a:off x="1658956" y="2338245"/>
            <a:ext cx="5633672" cy="563367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F5963A7B-EEB0-5702-813B-9D2505B9BE0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6345017" y="174219"/>
            <a:ext cx="1448997" cy="1448997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56F39343-4308-88B0-A1A1-29CEC4D38D0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4403650" y="270918"/>
            <a:ext cx="2491157" cy="1401276"/>
          </a:xfrm>
          <a:prstGeom prst="rect">
            <a:avLst/>
          </a:prstGeom>
        </p:spPr>
      </p:pic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C4587744-0C04-2535-581D-33C5102B4A85}"/>
              </a:ext>
            </a:extLst>
          </p:cNvPr>
          <p:cNvSpPr/>
          <p:nvPr/>
        </p:nvSpPr>
        <p:spPr>
          <a:xfrm>
            <a:off x="0" y="293150"/>
            <a:ext cx="8614611" cy="1220774"/>
          </a:xfrm>
          <a:prstGeom prst="homePlate">
            <a:avLst/>
          </a:prstGeom>
          <a:solidFill>
            <a:srgbClr val="6F6F74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500" dirty="0">
                <a:solidFill>
                  <a:schemeClr val="tx1"/>
                </a:solidFill>
                <a:latin typeface="Amasis MT Pro" panose="02040504050005020304" pitchFamily="18" charset="0"/>
              </a:rPr>
              <a:t>Power Platform/</a:t>
            </a:r>
            <a:r>
              <a:rPr lang="en-IE" sz="4500" dirty="0" err="1">
                <a:solidFill>
                  <a:schemeClr val="tx1"/>
                </a:solidFill>
                <a:latin typeface="Amasis MT Pro" panose="02040504050005020304" pitchFamily="18" charset="0"/>
              </a:rPr>
              <a:t>.Net</a:t>
            </a:r>
            <a:r>
              <a:rPr lang="en-IE" sz="4500" dirty="0">
                <a:solidFill>
                  <a:schemeClr val="tx1"/>
                </a:solidFill>
                <a:latin typeface="Amasis MT Pro" panose="02040504050005020304" pitchFamily="18" charset="0"/>
              </a:rPr>
              <a:t> Tips</a:t>
            </a:r>
            <a:endParaRPr lang="pt-BR" sz="4500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D3EC3803-C28A-E9D8-8991-DBBD58C912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379256" y="376018"/>
            <a:ext cx="927362" cy="9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4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D512D039-437B-BF6E-33AF-1711DB5908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A111251-7F97-C6F6-723B-109C5D68B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4066" y="9101342"/>
            <a:ext cx="2441348" cy="486062"/>
          </a:xfrm>
        </p:spPr>
        <p:txBody>
          <a:bodyPr anchor="t">
            <a:noAutofit/>
          </a:bodyPr>
          <a:lstStyle/>
          <a:p>
            <a:r>
              <a:rPr lang="en-IE" sz="3000" dirty="0">
                <a:solidFill>
                  <a:schemeClr val="tx1"/>
                </a:solidFill>
                <a:latin typeface="Amasis MT Pro" panose="02040504050005020304" pitchFamily="18" charset="0"/>
              </a:rPr>
              <a:t>Bruno Willian</a:t>
            </a:r>
            <a:endParaRPr lang="pt-BR" sz="3000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  <p:pic>
        <p:nvPicPr>
          <p:cNvPr id="5" name="Picture 4" descr="A person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E7181083-314E-6AB4-2743-6E84924E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3" r="18103"/>
          <a:stretch/>
        </p:blipFill>
        <p:spPr>
          <a:xfrm>
            <a:off x="16194019" y="8110928"/>
            <a:ext cx="2006766" cy="2638965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E7A637-2284-9ABA-11D3-0F53DA12EE42}"/>
              </a:ext>
            </a:extLst>
          </p:cNvPr>
          <p:cNvCxnSpPr>
            <a:cxnSpLocks/>
          </p:cNvCxnSpPr>
          <p:nvPr/>
        </p:nvCxnSpPr>
        <p:spPr>
          <a:xfrm>
            <a:off x="316888" y="9388281"/>
            <a:ext cx="11927254" cy="0"/>
          </a:xfrm>
          <a:prstGeom prst="line">
            <a:avLst/>
          </a:prstGeom>
          <a:ln w="38100">
            <a:solidFill>
              <a:srgbClr val="6F6F74"/>
            </a:solidFill>
          </a:ln>
          <a:effectLst>
            <a:glow rad="101600">
              <a:schemeClr val="bg1">
                <a:lumMod val="75000"/>
                <a:lumOff val="25000"/>
                <a:alpha val="6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D5AE5A-62FA-FF47-55D9-3F6B6F43196E}"/>
              </a:ext>
            </a:extLst>
          </p:cNvPr>
          <p:cNvCxnSpPr>
            <a:cxnSpLocks/>
          </p:cNvCxnSpPr>
          <p:nvPr/>
        </p:nvCxnSpPr>
        <p:spPr>
          <a:xfrm flipV="1">
            <a:off x="14765338" y="9388281"/>
            <a:ext cx="1827369" cy="11307"/>
          </a:xfrm>
          <a:prstGeom prst="line">
            <a:avLst/>
          </a:prstGeom>
          <a:ln w="38100">
            <a:solidFill>
              <a:srgbClr val="6F6F74"/>
            </a:solidFill>
          </a:ln>
          <a:effectLst>
            <a:glow rad="101600">
              <a:schemeClr val="bg1">
                <a:lumMod val="75000"/>
                <a:lumOff val="25000"/>
                <a:alpha val="6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27591A6-1619-A54C-C75F-BCC96E3478F1}"/>
              </a:ext>
            </a:extLst>
          </p:cNvPr>
          <p:cNvSpPr/>
          <p:nvPr/>
        </p:nvSpPr>
        <p:spPr>
          <a:xfrm>
            <a:off x="2472270" y="6015567"/>
            <a:ext cx="7569202" cy="1197995"/>
          </a:xfrm>
          <a:prstGeom prst="round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55A6CE-D54C-0DAE-85D3-B325EC4E4A99}"/>
              </a:ext>
            </a:extLst>
          </p:cNvPr>
          <p:cNvSpPr/>
          <p:nvPr/>
        </p:nvSpPr>
        <p:spPr>
          <a:xfrm>
            <a:off x="451946" y="1782116"/>
            <a:ext cx="17342068" cy="693093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</a:schemeClr>
              </a:gs>
              <a:gs pos="74000">
                <a:schemeClr val="tx1">
                  <a:lumMod val="85000"/>
                </a:schemeClr>
              </a:gs>
              <a:gs pos="83000">
                <a:schemeClr val="tx1">
                  <a:lumMod val="75000"/>
                </a:schemeClr>
              </a:gs>
              <a:gs pos="100000">
                <a:schemeClr val="tx1">
                  <a:lumMod val="6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15" name="Picture 14" descr="Diagram, icon&#10;&#10;Description automatically generated">
            <a:extLst>
              <a:ext uri="{FF2B5EF4-FFF2-40B4-BE49-F238E27FC236}">
                <a16:creationId xmlns:a16="http://schemas.microsoft.com/office/drawing/2014/main" id="{2A2FDA1F-14EC-D45E-DBCD-FD20EBEFD5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"/>
          </a:blip>
          <a:stretch>
            <a:fillRect/>
          </a:stretch>
        </p:blipFill>
        <p:spPr>
          <a:xfrm>
            <a:off x="10350486" y="2278685"/>
            <a:ext cx="5752793" cy="575279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0"/>
          </a:effectLst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08258658-5EDA-57FB-9993-2D0715910B6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"/>
          </a:blip>
          <a:stretch>
            <a:fillRect/>
          </a:stretch>
        </p:blipFill>
        <p:spPr>
          <a:xfrm>
            <a:off x="1658956" y="2338245"/>
            <a:ext cx="5633672" cy="563367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F5963A7B-EEB0-5702-813B-9D2505B9BE0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6345017" y="174219"/>
            <a:ext cx="1448997" cy="1448997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56F39343-4308-88B0-A1A1-29CEC4D38D0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4403650" y="270918"/>
            <a:ext cx="2491157" cy="1401276"/>
          </a:xfrm>
          <a:prstGeom prst="rect">
            <a:avLst/>
          </a:prstGeom>
        </p:spPr>
      </p:pic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C4587744-0C04-2535-581D-33C5102B4A85}"/>
              </a:ext>
            </a:extLst>
          </p:cNvPr>
          <p:cNvSpPr/>
          <p:nvPr/>
        </p:nvSpPr>
        <p:spPr>
          <a:xfrm>
            <a:off x="0" y="293150"/>
            <a:ext cx="8614611" cy="1220774"/>
          </a:xfrm>
          <a:prstGeom prst="homePlate">
            <a:avLst/>
          </a:prstGeom>
          <a:solidFill>
            <a:srgbClr val="6F6F74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500" dirty="0">
                <a:solidFill>
                  <a:schemeClr val="tx1"/>
                </a:solidFill>
                <a:latin typeface="Amasis MT Pro" panose="02040504050005020304" pitchFamily="18" charset="0"/>
              </a:rPr>
              <a:t>Power Platform/</a:t>
            </a:r>
            <a:r>
              <a:rPr lang="en-IE" sz="4500" dirty="0" err="1">
                <a:solidFill>
                  <a:schemeClr val="tx1"/>
                </a:solidFill>
                <a:latin typeface="Amasis MT Pro" panose="02040504050005020304" pitchFamily="18" charset="0"/>
              </a:rPr>
              <a:t>.Net</a:t>
            </a:r>
            <a:r>
              <a:rPr lang="en-IE" sz="4500" dirty="0">
                <a:solidFill>
                  <a:schemeClr val="tx1"/>
                </a:solidFill>
                <a:latin typeface="Amasis MT Pro" panose="02040504050005020304" pitchFamily="18" charset="0"/>
              </a:rPr>
              <a:t> Tips</a:t>
            </a:r>
            <a:endParaRPr lang="pt-BR" sz="4500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D3EC3803-C28A-E9D8-8991-DBBD58C912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379256" y="376018"/>
            <a:ext cx="927362" cy="9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70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, blackboard, plaque&#10;&#10;Description automatically generated">
            <a:extLst>
              <a:ext uri="{FF2B5EF4-FFF2-40B4-BE49-F238E27FC236}">
                <a16:creationId xmlns:a16="http://schemas.microsoft.com/office/drawing/2014/main" id="{8ACAC555-7E8C-2EF3-D370-1B7A5DEAB9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A111251-7F97-C6F6-723B-109C5D68B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4066" y="9101342"/>
            <a:ext cx="2441348" cy="486062"/>
          </a:xfrm>
        </p:spPr>
        <p:txBody>
          <a:bodyPr anchor="t">
            <a:noAutofit/>
          </a:bodyPr>
          <a:lstStyle/>
          <a:p>
            <a:r>
              <a:rPr lang="en-IE" sz="3000" dirty="0">
                <a:solidFill>
                  <a:schemeClr val="tx1"/>
                </a:solidFill>
                <a:latin typeface="Amasis MT Pro" panose="02040504050005020304" pitchFamily="18" charset="0"/>
              </a:rPr>
              <a:t>Bruno Willian</a:t>
            </a:r>
            <a:endParaRPr lang="pt-BR" sz="3000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  <p:pic>
        <p:nvPicPr>
          <p:cNvPr id="5" name="Picture 4" descr="A person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E7181083-314E-6AB4-2743-6E84924E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3" r="18103"/>
          <a:stretch/>
        </p:blipFill>
        <p:spPr>
          <a:xfrm>
            <a:off x="16194019" y="8110928"/>
            <a:ext cx="2006766" cy="2638965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E7A637-2284-9ABA-11D3-0F53DA12EE42}"/>
              </a:ext>
            </a:extLst>
          </p:cNvPr>
          <p:cNvCxnSpPr>
            <a:cxnSpLocks/>
          </p:cNvCxnSpPr>
          <p:nvPr/>
        </p:nvCxnSpPr>
        <p:spPr>
          <a:xfrm>
            <a:off x="316888" y="9388281"/>
            <a:ext cx="11927254" cy="0"/>
          </a:xfrm>
          <a:prstGeom prst="line">
            <a:avLst/>
          </a:prstGeom>
          <a:ln w="38100">
            <a:solidFill>
              <a:srgbClr val="6F6F74"/>
            </a:solidFill>
          </a:ln>
          <a:effectLst>
            <a:glow rad="101600">
              <a:schemeClr val="bg1">
                <a:lumMod val="75000"/>
                <a:lumOff val="25000"/>
                <a:alpha val="6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D5AE5A-62FA-FF47-55D9-3F6B6F43196E}"/>
              </a:ext>
            </a:extLst>
          </p:cNvPr>
          <p:cNvCxnSpPr>
            <a:cxnSpLocks/>
          </p:cNvCxnSpPr>
          <p:nvPr/>
        </p:nvCxnSpPr>
        <p:spPr>
          <a:xfrm flipV="1">
            <a:off x="14765338" y="9388281"/>
            <a:ext cx="1827369" cy="11307"/>
          </a:xfrm>
          <a:prstGeom prst="line">
            <a:avLst/>
          </a:prstGeom>
          <a:ln w="38100">
            <a:solidFill>
              <a:srgbClr val="6F6F74"/>
            </a:solidFill>
          </a:ln>
          <a:effectLst>
            <a:glow rad="101600">
              <a:schemeClr val="bg1">
                <a:lumMod val="75000"/>
                <a:lumOff val="25000"/>
                <a:alpha val="6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27591A6-1619-A54C-C75F-BCC96E3478F1}"/>
              </a:ext>
            </a:extLst>
          </p:cNvPr>
          <p:cNvSpPr/>
          <p:nvPr/>
        </p:nvSpPr>
        <p:spPr>
          <a:xfrm>
            <a:off x="2472270" y="6015567"/>
            <a:ext cx="7569202" cy="1197995"/>
          </a:xfrm>
          <a:prstGeom prst="round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55A6CE-D54C-0DAE-85D3-B325EC4E4A99}"/>
              </a:ext>
            </a:extLst>
          </p:cNvPr>
          <p:cNvSpPr/>
          <p:nvPr/>
        </p:nvSpPr>
        <p:spPr>
          <a:xfrm>
            <a:off x="451946" y="1782116"/>
            <a:ext cx="17342068" cy="693093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</a:schemeClr>
              </a:gs>
              <a:gs pos="74000">
                <a:schemeClr val="tx1">
                  <a:lumMod val="85000"/>
                </a:schemeClr>
              </a:gs>
              <a:gs pos="83000">
                <a:schemeClr val="tx1">
                  <a:lumMod val="75000"/>
                </a:schemeClr>
              </a:gs>
              <a:gs pos="100000">
                <a:schemeClr val="tx1">
                  <a:lumMod val="6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15" name="Picture 14" descr="Diagram, icon&#10;&#10;Description automatically generated">
            <a:extLst>
              <a:ext uri="{FF2B5EF4-FFF2-40B4-BE49-F238E27FC236}">
                <a16:creationId xmlns:a16="http://schemas.microsoft.com/office/drawing/2014/main" id="{2A2FDA1F-14EC-D45E-DBCD-FD20EBEFD5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"/>
          </a:blip>
          <a:stretch>
            <a:fillRect/>
          </a:stretch>
        </p:blipFill>
        <p:spPr>
          <a:xfrm>
            <a:off x="10350486" y="2278685"/>
            <a:ext cx="5752793" cy="575279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0"/>
          </a:effectLst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08258658-5EDA-57FB-9993-2D0715910B6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"/>
          </a:blip>
          <a:stretch>
            <a:fillRect/>
          </a:stretch>
        </p:blipFill>
        <p:spPr>
          <a:xfrm>
            <a:off x="1658956" y="2338245"/>
            <a:ext cx="5633672" cy="563367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F5963A7B-EEB0-5702-813B-9D2505B9BE0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6345017" y="174219"/>
            <a:ext cx="1448997" cy="1448997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56F39343-4308-88B0-A1A1-29CEC4D38D0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4403650" y="270918"/>
            <a:ext cx="2491157" cy="1401276"/>
          </a:xfrm>
          <a:prstGeom prst="rect">
            <a:avLst/>
          </a:prstGeom>
        </p:spPr>
      </p:pic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C4587744-0C04-2535-581D-33C5102B4A85}"/>
              </a:ext>
            </a:extLst>
          </p:cNvPr>
          <p:cNvSpPr/>
          <p:nvPr/>
        </p:nvSpPr>
        <p:spPr>
          <a:xfrm>
            <a:off x="0" y="293150"/>
            <a:ext cx="8614611" cy="1220774"/>
          </a:xfrm>
          <a:prstGeom prst="homePlate">
            <a:avLst/>
          </a:prstGeom>
          <a:solidFill>
            <a:srgbClr val="6F6F74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500" dirty="0">
                <a:solidFill>
                  <a:schemeClr val="tx1"/>
                </a:solidFill>
                <a:latin typeface="Amasis MT Pro" panose="02040504050005020304" pitchFamily="18" charset="0"/>
              </a:rPr>
              <a:t>Power Platform/</a:t>
            </a:r>
            <a:r>
              <a:rPr lang="en-IE" sz="4500" dirty="0" err="1">
                <a:solidFill>
                  <a:schemeClr val="tx1"/>
                </a:solidFill>
                <a:latin typeface="Amasis MT Pro" panose="02040504050005020304" pitchFamily="18" charset="0"/>
              </a:rPr>
              <a:t>.Net</a:t>
            </a:r>
            <a:r>
              <a:rPr lang="en-IE" sz="4500" dirty="0">
                <a:solidFill>
                  <a:schemeClr val="tx1"/>
                </a:solidFill>
                <a:latin typeface="Amasis MT Pro" panose="02040504050005020304" pitchFamily="18" charset="0"/>
              </a:rPr>
              <a:t> Tips</a:t>
            </a:r>
            <a:endParaRPr lang="pt-BR" sz="4500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D3EC3803-C28A-E9D8-8991-DBBD58C912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379256" y="376018"/>
            <a:ext cx="927362" cy="9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28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A111251-7F97-C6F6-723B-109C5D68B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95801" y="9145250"/>
            <a:ext cx="2441348" cy="486062"/>
          </a:xfrm>
        </p:spPr>
        <p:txBody>
          <a:bodyPr anchor="t">
            <a:normAutofit fontScale="92500" lnSpcReduction="10000"/>
          </a:bodyPr>
          <a:lstStyle/>
          <a:p>
            <a:r>
              <a:rPr lang="en-IE" sz="3000" dirty="0">
                <a:solidFill>
                  <a:schemeClr val="tx1"/>
                </a:solidFill>
                <a:latin typeface="Amasis MT Pro" panose="02040504050005020304" pitchFamily="18" charset="0"/>
              </a:rPr>
              <a:t>Bruno</a:t>
            </a:r>
            <a:r>
              <a:rPr lang="en-IE" dirty="0">
                <a:solidFill>
                  <a:schemeClr val="tx1"/>
                </a:solidFill>
                <a:latin typeface="Amasis MT Pro" panose="02040504050005020304" pitchFamily="18" charset="0"/>
              </a:rPr>
              <a:t> Willian</a:t>
            </a:r>
            <a:endParaRPr lang="pt-BR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  <p:pic>
        <p:nvPicPr>
          <p:cNvPr id="5" name="Picture 4" descr="A person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E7181083-314E-6AB4-2743-6E84924E92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3" r="18103"/>
          <a:stretch/>
        </p:blipFill>
        <p:spPr>
          <a:xfrm>
            <a:off x="16194019" y="8110928"/>
            <a:ext cx="2006766" cy="2638965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E7A637-2284-9ABA-11D3-0F53DA12EE42}"/>
              </a:ext>
            </a:extLst>
          </p:cNvPr>
          <p:cNvCxnSpPr>
            <a:cxnSpLocks/>
          </p:cNvCxnSpPr>
          <p:nvPr/>
        </p:nvCxnSpPr>
        <p:spPr>
          <a:xfrm>
            <a:off x="316888" y="9388281"/>
            <a:ext cx="11937025" cy="0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glow rad="101600">
              <a:schemeClr val="bg1">
                <a:lumMod val="75000"/>
                <a:lumOff val="25000"/>
                <a:alpha val="6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D5AE5A-62FA-FF47-55D9-3F6B6F43196E}"/>
              </a:ext>
            </a:extLst>
          </p:cNvPr>
          <p:cNvCxnSpPr>
            <a:cxnSpLocks/>
          </p:cNvCxnSpPr>
          <p:nvPr/>
        </p:nvCxnSpPr>
        <p:spPr>
          <a:xfrm>
            <a:off x="14562138" y="9388281"/>
            <a:ext cx="2030569" cy="0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glow rad="101600">
              <a:schemeClr val="bg1">
                <a:lumMod val="75000"/>
                <a:lumOff val="25000"/>
                <a:alpha val="6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27591A6-1619-A54C-C75F-BCC96E3478F1}"/>
              </a:ext>
            </a:extLst>
          </p:cNvPr>
          <p:cNvSpPr/>
          <p:nvPr/>
        </p:nvSpPr>
        <p:spPr>
          <a:xfrm>
            <a:off x="2472270" y="6015567"/>
            <a:ext cx="7569202" cy="1197995"/>
          </a:xfrm>
          <a:prstGeom prst="round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55A6CE-D54C-0DAE-85D3-B325EC4E4A99}"/>
              </a:ext>
            </a:extLst>
          </p:cNvPr>
          <p:cNvSpPr/>
          <p:nvPr/>
        </p:nvSpPr>
        <p:spPr>
          <a:xfrm>
            <a:off x="451946" y="1782116"/>
            <a:ext cx="17342068" cy="69309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15" name="Picture 14" descr="Diagram, icon&#10;&#10;Description automatically generated">
            <a:extLst>
              <a:ext uri="{FF2B5EF4-FFF2-40B4-BE49-F238E27FC236}">
                <a16:creationId xmlns:a16="http://schemas.microsoft.com/office/drawing/2014/main" id="{2A2FDA1F-14EC-D45E-DBCD-FD20EBEFD5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"/>
          </a:blip>
          <a:stretch>
            <a:fillRect/>
          </a:stretch>
        </p:blipFill>
        <p:spPr>
          <a:xfrm>
            <a:off x="10350486" y="2278685"/>
            <a:ext cx="5752793" cy="575279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0"/>
          </a:effectLst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08258658-5EDA-57FB-9993-2D0715910B6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"/>
          </a:blip>
          <a:stretch>
            <a:fillRect/>
          </a:stretch>
        </p:blipFill>
        <p:spPr>
          <a:xfrm>
            <a:off x="1658956" y="2338245"/>
            <a:ext cx="5633672" cy="563367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D432551-5502-8667-0F0E-5C0BD2BFEAA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6345017" y="174219"/>
            <a:ext cx="1448997" cy="1448997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EEC5C467-C3DF-0E46-25A9-DDA900562A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4403650" y="270918"/>
            <a:ext cx="2491157" cy="1401276"/>
          </a:xfrm>
          <a:prstGeom prst="rect">
            <a:avLst/>
          </a:prstGeom>
        </p:spPr>
      </p:pic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6DF5E096-B0C6-1B7D-272F-45BF46F05DD3}"/>
              </a:ext>
            </a:extLst>
          </p:cNvPr>
          <p:cNvSpPr/>
          <p:nvPr/>
        </p:nvSpPr>
        <p:spPr>
          <a:xfrm>
            <a:off x="0" y="293150"/>
            <a:ext cx="8614611" cy="1220774"/>
          </a:xfrm>
          <a:prstGeom prst="homePlate">
            <a:avLst/>
          </a:prstGeom>
          <a:solidFill>
            <a:srgbClr val="6F6F74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500" dirty="0">
                <a:solidFill>
                  <a:schemeClr val="tx1"/>
                </a:solidFill>
                <a:latin typeface="Amasis MT Pro" panose="02040504050005020304" pitchFamily="18" charset="0"/>
              </a:rPr>
              <a:t>Power Platform/</a:t>
            </a:r>
            <a:r>
              <a:rPr lang="en-IE" sz="4500" dirty="0" err="1">
                <a:solidFill>
                  <a:schemeClr val="tx1"/>
                </a:solidFill>
                <a:latin typeface="Amasis MT Pro" panose="02040504050005020304" pitchFamily="18" charset="0"/>
              </a:rPr>
              <a:t>.Net</a:t>
            </a:r>
            <a:r>
              <a:rPr lang="en-IE" sz="4500" dirty="0">
                <a:solidFill>
                  <a:schemeClr val="tx1"/>
                </a:solidFill>
                <a:latin typeface="Amasis MT Pro" panose="02040504050005020304" pitchFamily="18" charset="0"/>
              </a:rPr>
              <a:t> Tips</a:t>
            </a:r>
            <a:endParaRPr lang="pt-BR" sz="4500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44C2BAA8-E9C0-9852-ECE9-FA296A7FE7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379256" y="376018"/>
            <a:ext cx="927362" cy="9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78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99955B4-47CA-DFFE-1759-1DD907297E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A111251-7F97-C6F6-723B-109C5D68B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95801" y="9145250"/>
            <a:ext cx="2441348" cy="486062"/>
          </a:xfrm>
        </p:spPr>
        <p:txBody>
          <a:bodyPr anchor="t">
            <a:normAutofit fontScale="92500" lnSpcReduction="10000"/>
          </a:bodyPr>
          <a:lstStyle/>
          <a:p>
            <a:r>
              <a:rPr lang="en-IE" sz="3000" dirty="0">
                <a:solidFill>
                  <a:schemeClr val="tx1"/>
                </a:solidFill>
                <a:latin typeface="Amasis MT Pro" panose="02040504050005020304" pitchFamily="18" charset="0"/>
              </a:rPr>
              <a:t>Bruno</a:t>
            </a:r>
            <a:r>
              <a:rPr lang="en-IE" dirty="0">
                <a:solidFill>
                  <a:schemeClr val="tx1"/>
                </a:solidFill>
                <a:latin typeface="Amasis MT Pro" panose="02040504050005020304" pitchFamily="18" charset="0"/>
              </a:rPr>
              <a:t> Willian</a:t>
            </a:r>
            <a:endParaRPr lang="pt-BR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  <p:pic>
        <p:nvPicPr>
          <p:cNvPr id="5" name="Picture 4" descr="A person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E7181083-314E-6AB4-2743-6E84924E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3" r="18103"/>
          <a:stretch/>
        </p:blipFill>
        <p:spPr>
          <a:xfrm>
            <a:off x="16194019" y="8110928"/>
            <a:ext cx="2006766" cy="2638965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E7A637-2284-9ABA-11D3-0F53DA12EE42}"/>
              </a:ext>
            </a:extLst>
          </p:cNvPr>
          <p:cNvCxnSpPr>
            <a:cxnSpLocks/>
          </p:cNvCxnSpPr>
          <p:nvPr/>
        </p:nvCxnSpPr>
        <p:spPr>
          <a:xfrm>
            <a:off x="316888" y="9388281"/>
            <a:ext cx="11937025" cy="0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glow rad="101600">
              <a:schemeClr val="bg1">
                <a:lumMod val="75000"/>
                <a:lumOff val="25000"/>
                <a:alpha val="6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D5AE5A-62FA-FF47-55D9-3F6B6F43196E}"/>
              </a:ext>
            </a:extLst>
          </p:cNvPr>
          <p:cNvCxnSpPr>
            <a:cxnSpLocks/>
          </p:cNvCxnSpPr>
          <p:nvPr/>
        </p:nvCxnSpPr>
        <p:spPr>
          <a:xfrm>
            <a:off x="14562138" y="9388281"/>
            <a:ext cx="2030569" cy="0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glow rad="101600">
              <a:schemeClr val="bg1">
                <a:lumMod val="75000"/>
                <a:lumOff val="25000"/>
                <a:alpha val="6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27591A6-1619-A54C-C75F-BCC96E3478F1}"/>
              </a:ext>
            </a:extLst>
          </p:cNvPr>
          <p:cNvSpPr/>
          <p:nvPr/>
        </p:nvSpPr>
        <p:spPr>
          <a:xfrm>
            <a:off x="2472270" y="6015567"/>
            <a:ext cx="7569202" cy="1197995"/>
          </a:xfrm>
          <a:prstGeom prst="round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55A6CE-D54C-0DAE-85D3-B325EC4E4A99}"/>
              </a:ext>
            </a:extLst>
          </p:cNvPr>
          <p:cNvSpPr/>
          <p:nvPr/>
        </p:nvSpPr>
        <p:spPr>
          <a:xfrm>
            <a:off x="451946" y="1782116"/>
            <a:ext cx="17342068" cy="693093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15" name="Picture 14" descr="Diagram, icon&#10;&#10;Description automatically generated">
            <a:extLst>
              <a:ext uri="{FF2B5EF4-FFF2-40B4-BE49-F238E27FC236}">
                <a16:creationId xmlns:a16="http://schemas.microsoft.com/office/drawing/2014/main" id="{2A2FDA1F-14EC-D45E-DBCD-FD20EBEFD5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"/>
          </a:blip>
          <a:stretch>
            <a:fillRect/>
          </a:stretch>
        </p:blipFill>
        <p:spPr>
          <a:xfrm>
            <a:off x="10350486" y="2278685"/>
            <a:ext cx="5752793" cy="575279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0"/>
          </a:effectLst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08258658-5EDA-57FB-9993-2D0715910B6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"/>
          </a:blip>
          <a:stretch>
            <a:fillRect/>
          </a:stretch>
        </p:blipFill>
        <p:spPr>
          <a:xfrm>
            <a:off x="1658956" y="2338245"/>
            <a:ext cx="5633672" cy="563367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D432551-5502-8667-0F0E-5C0BD2BFEAA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6345017" y="174219"/>
            <a:ext cx="1448997" cy="1448997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EEC5C467-C3DF-0E46-25A9-DDA900562A7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4403650" y="270918"/>
            <a:ext cx="2491157" cy="1401276"/>
          </a:xfrm>
          <a:prstGeom prst="rect">
            <a:avLst/>
          </a:prstGeom>
        </p:spPr>
      </p:pic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6DF5E096-B0C6-1B7D-272F-45BF46F05DD3}"/>
              </a:ext>
            </a:extLst>
          </p:cNvPr>
          <p:cNvSpPr/>
          <p:nvPr/>
        </p:nvSpPr>
        <p:spPr>
          <a:xfrm>
            <a:off x="0" y="293150"/>
            <a:ext cx="8614611" cy="1220774"/>
          </a:xfrm>
          <a:prstGeom prst="homePlate">
            <a:avLst/>
          </a:prstGeom>
          <a:solidFill>
            <a:srgbClr val="6F6F74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500" dirty="0">
                <a:solidFill>
                  <a:schemeClr val="tx1"/>
                </a:solidFill>
                <a:latin typeface="Amasis MT Pro" panose="02040504050005020304" pitchFamily="18" charset="0"/>
              </a:rPr>
              <a:t>Power Platform/</a:t>
            </a:r>
            <a:r>
              <a:rPr lang="en-IE" sz="4500" dirty="0" err="1">
                <a:solidFill>
                  <a:schemeClr val="tx1"/>
                </a:solidFill>
                <a:latin typeface="Amasis MT Pro" panose="02040504050005020304" pitchFamily="18" charset="0"/>
              </a:rPr>
              <a:t>.Net</a:t>
            </a:r>
            <a:r>
              <a:rPr lang="en-IE" sz="4500" dirty="0">
                <a:solidFill>
                  <a:schemeClr val="tx1"/>
                </a:solidFill>
                <a:latin typeface="Amasis MT Pro" panose="02040504050005020304" pitchFamily="18" charset="0"/>
              </a:rPr>
              <a:t> Tips</a:t>
            </a:r>
            <a:endParaRPr lang="pt-BR" sz="4500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44C2BAA8-E9C0-9852-ECE9-FA296A7FE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379256" y="376018"/>
            <a:ext cx="927362" cy="9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59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text, blackboard, plaque&#10;&#10;Description automatically generated">
            <a:extLst>
              <a:ext uri="{FF2B5EF4-FFF2-40B4-BE49-F238E27FC236}">
                <a16:creationId xmlns:a16="http://schemas.microsoft.com/office/drawing/2014/main" id="{4F2E67F1-2721-C702-B90C-166CC8C389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A111251-7F97-C6F6-723B-109C5D68B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95801" y="9145250"/>
            <a:ext cx="2441348" cy="486062"/>
          </a:xfrm>
        </p:spPr>
        <p:txBody>
          <a:bodyPr anchor="t">
            <a:normAutofit fontScale="92500" lnSpcReduction="10000"/>
          </a:bodyPr>
          <a:lstStyle/>
          <a:p>
            <a:r>
              <a:rPr lang="en-IE" sz="3000" dirty="0">
                <a:solidFill>
                  <a:schemeClr val="tx1"/>
                </a:solidFill>
                <a:latin typeface="Amasis MT Pro" panose="02040504050005020304" pitchFamily="18" charset="0"/>
              </a:rPr>
              <a:t>Bruno</a:t>
            </a:r>
            <a:r>
              <a:rPr lang="en-IE" dirty="0">
                <a:solidFill>
                  <a:schemeClr val="tx1"/>
                </a:solidFill>
                <a:latin typeface="Amasis MT Pro" panose="02040504050005020304" pitchFamily="18" charset="0"/>
              </a:rPr>
              <a:t> Willian</a:t>
            </a:r>
            <a:endParaRPr lang="pt-BR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  <p:pic>
        <p:nvPicPr>
          <p:cNvPr id="5" name="Picture 4" descr="A person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E7181083-314E-6AB4-2743-6E84924E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3" r="18103"/>
          <a:stretch/>
        </p:blipFill>
        <p:spPr>
          <a:xfrm>
            <a:off x="16194019" y="8110928"/>
            <a:ext cx="2006766" cy="2638965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E7A637-2284-9ABA-11D3-0F53DA12EE42}"/>
              </a:ext>
            </a:extLst>
          </p:cNvPr>
          <p:cNvCxnSpPr>
            <a:cxnSpLocks/>
          </p:cNvCxnSpPr>
          <p:nvPr/>
        </p:nvCxnSpPr>
        <p:spPr>
          <a:xfrm>
            <a:off x="316888" y="9388281"/>
            <a:ext cx="11937025" cy="0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glow rad="101600">
              <a:schemeClr val="bg1">
                <a:lumMod val="75000"/>
                <a:lumOff val="25000"/>
                <a:alpha val="6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D5AE5A-62FA-FF47-55D9-3F6B6F43196E}"/>
              </a:ext>
            </a:extLst>
          </p:cNvPr>
          <p:cNvCxnSpPr>
            <a:cxnSpLocks/>
          </p:cNvCxnSpPr>
          <p:nvPr/>
        </p:nvCxnSpPr>
        <p:spPr>
          <a:xfrm>
            <a:off x="14562138" y="9388281"/>
            <a:ext cx="2030569" cy="0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glow rad="101600">
              <a:schemeClr val="bg1">
                <a:lumMod val="75000"/>
                <a:lumOff val="25000"/>
                <a:alpha val="6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27591A6-1619-A54C-C75F-BCC96E3478F1}"/>
              </a:ext>
            </a:extLst>
          </p:cNvPr>
          <p:cNvSpPr/>
          <p:nvPr/>
        </p:nvSpPr>
        <p:spPr>
          <a:xfrm>
            <a:off x="2472270" y="6015567"/>
            <a:ext cx="7569202" cy="1197995"/>
          </a:xfrm>
          <a:prstGeom prst="round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55A6CE-D54C-0DAE-85D3-B325EC4E4A99}"/>
              </a:ext>
            </a:extLst>
          </p:cNvPr>
          <p:cNvSpPr/>
          <p:nvPr/>
        </p:nvSpPr>
        <p:spPr>
          <a:xfrm>
            <a:off x="451946" y="1782116"/>
            <a:ext cx="17342068" cy="69309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15" name="Picture 14" descr="Diagram, icon&#10;&#10;Description automatically generated">
            <a:extLst>
              <a:ext uri="{FF2B5EF4-FFF2-40B4-BE49-F238E27FC236}">
                <a16:creationId xmlns:a16="http://schemas.microsoft.com/office/drawing/2014/main" id="{2A2FDA1F-14EC-D45E-DBCD-FD20EBEFD5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"/>
          </a:blip>
          <a:stretch>
            <a:fillRect/>
          </a:stretch>
        </p:blipFill>
        <p:spPr>
          <a:xfrm>
            <a:off x="10350486" y="2278685"/>
            <a:ext cx="5752793" cy="575279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0"/>
          </a:effectLst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08258658-5EDA-57FB-9993-2D0715910B6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"/>
          </a:blip>
          <a:stretch>
            <a:fillRect/>
          </a:stretch>
        </p:blipFill>
        <p:spPr>
          <a:xfrm>
            <a:off x="1658956" y="2338245"/>
            <a:ext cx="5633672" cy="563367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D432551-5502-8667-0F0E-5C0BD2BFEAA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6345017" y="174219"/>
            <a:ext cx="1448997" cy="1448997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EEC5C467-C3DF-0E46-25A9-DDA900562A7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4403650" y="270918"/>
            <a:ext cx="2491157" cy="1401276"/>
          </a:xfrm>
          <a:prstGeom prst="rect">
            <a:avLst/>
          </a:prstGeom>
        </p:spPr>
      </p:pic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6DF5E096-B0C6-1B7D-272F-45BF46F05DD3}"/>
              </a:ext>
            </a:extLst>
          </p:cNvPr>
          <p:cNvSpPr/>
          <p:nvPr/>
        </p:nvSpPr>
        <p:spPr>
          <a:xfrm>
            <a:off x="0" y="293150"/>
            <a:ext cx="8614611" cy="1220774"/>
          </a:xfrm>
          <a:prstGeom prst="homePlate">
            <a:avLst/>
          </a:prstGeom>
          <a:solidFill>
            <a:srgbClr val="6F6F74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500" dirty="0">
                <a:solidFill>
                  <a:schemeClr val="tx1"/>
                </a:solidFill>
                <a:latin typeface="Amasis MT Pro" panose="02040504050005020304" pitchFamily="18" charset="0"/>
              </a:rPr>
              <a:t>Power Platform/</a:t>
            </a:r>
            <a:r>
              <a:rPr lang="en-IE" sz="4500" dirty="0" err="1">
                <a:solidFill>
                  <a:schemeClr val="tx1"/>
                </a:solidFill>
                <a:latin typeface="Amasis MT Pro" panose="02040504050005020304" pitchFamily="18" charset="0"/>
              </a:rPr>
              <a:t>.Net</a:t>
            </a:r>
            <a:r>
              <a:rPr lang="en-IE" sz="4500" dirty="0">
                <a:solidFill>
                  <a:schemeClr val="tx1"/>
                </a:solidFill>
                <a:latin typeface="Amasis MT Pro" panose="02040504050005020304" pitchFamily="18" charset="0"/>
              </a:rPr>
              <a:t> Tips</a:t>
            </a:r>
            <a:endParaRPr lang="pt-BR" sz="4500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44C2BAA8-E9C0-9852-ECE9-FA296A7FE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379256" y="376018"/>
            <a:ext cx="927362" cy="9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42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60000"/>
            <a:lumOff val="40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A111251-7F97-C6F6-723B-109C5D68B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2813" y="9092700"/>
            <a:ext cx="2441348" cy="486062"/>
          </a:xfrm>
        </p:spPr>
        <p:txBody>
          <a:bodyPr anchor="t">
            <a:noAutofit/>
          </a:bodyPr>
          <a:lstStyle/>
          <a:p>
            <a:r>
              <a:rPr lang="en-IE" sz="3000" dirty="0">
                <a:solidFill>
                  <a:schemeClr val="tx1"/>
                </a:solidFill>
                <a:latin typeface="Amasis MT Pro" panose="02040504050005020304" pitchFamily="18" charset="0"/>
              </a:rPr>
              <a:t>Bruno Willian</a:t>
            </a:r>
            <a:endParaRPr lang="pt-BR" sz="3000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  <p:pic>
        <p:nvPicPr>
          <p:cNvPr id="5" name="Picture 4" descr="A person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E7181083-314E-6AB4-2743-6E84924E92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3" r="18103"/>
          <a:stretch/>
        </p:blipFill>
        <p:spPr>
          <a:xfrm>
            <a:off x="16194019" y="8110928"/>
            <a:ext cx="2006766" cy="2638965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E7A637-2284-9ABA-11D3-0F53DA12EE42}"/>
              </a:ext>
            </a:extLst>
          </p:cNvPr>
          <p:cNvCxnSpPr>
            <a:cxnSpLocks/>
          </p:cNvCxnSpPr>
          <p:nvPr/>
        </p:nvCxnSpPr>
        <p:spPr>
          <a:xfrm>
            <a:off x="316888" y="9388281"/>
            <a:ext cx="11927254" cy="0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D5AE5A-62FA-FF47-55D9-3F6B6F43196E}"/>
              </a:ext>
            </a:extLst>
          </p:cNvPr>
          <p:cNvCxnSpPr>
            <a:cxnSpLocks/>
          </p:cNvCxnSpPr>
          <p:nvPr/>
        </p:nvCxnSpPr>
        <p:spPr>
          <a:xfrm>
            <a:off x="14874674" y="9388281"/>
            <a:ext cx="1697450" cy="0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27591A6-1619-A54C-C75F-BCC96E3478F1}"/>
              </a:ext>
            </a:extLst>
          </p:cNvPr>
          <p:cNvSpPr/>
          <p:nvPr/>
        </p:nvSpPr>
        <p:spPr>
          <a:xfrm>
            <a:off x="2472270" y="6015567"/>
            <a:ext cx="7569202" cy="1197995"/>
          </a:xfrm>
          <a:prstGeom prst="round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55A6CE-D54C-0DAE-85D3-B325EC4E4A99}"/>
              </a:ext>
            </a:extLst>
          </p:cNvPr>
          <p:cNvSpPr/>
          <p:nvPr/>
        </p:nvSpPr>
        <p:spPr>
          <a:xfrm>
            <a:off x="451946" y="1782116"/>
            <a:ext cx="17342068" cy="6930935"/>
          </a:xfrm>
          <a:prstGeom prst="rect">
            <a:avLst/>
          </a:prstGeom>
          <a:solidFill>
            <a:schemeClr val="accent5">
              <a:lumMod val="20000"/>
              <a:lumOff val="80000"/>
              <a:alpha val="97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15" name="Picture 14" descr="Diagram, icon&#10;&#10;Description automatically generated">
            <a:extLst>
              <a:ext uri="{FF2B5EF4-FFF2-40B4-BE49-F238E27FC236}">
                <a16:creationId xmlns:a16="http://schemas.microsoft.com/office/drawing/2014/main" id="{2A2FDA1F-14EC-D45E-DBCD-FD20EBEFD5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"/>
          </a:blip>
          <a:stretch>
            <a:fillRect/>
          </a:stretch>
        </p:blipFill>
        <p:spPr>
          <a:xfrm>
            <a:off x="10350486" y="2278685"/>
            <a:ext cx="5752793" cy="575279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0"/>
          </a:effectLst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08258658-5EDA-57FB-9993-2D0715910B6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"/>
          </a:blip>
          <a:stretch>
            <a:fillRect/>
          </a:stretch>
        </p:blipFill>
        <p:spPr>
          <a:xfrm>
            <a:off x="1658956" y="2338245"/>
            <a:ext cx="5633672" cy="563367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F2733D57-742C-FB2C-98C3-E1E8448C2F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6345017" y="174219"/>
            <a:ext cx="1448997" cy="1448997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C85B1789-5FF6-5BB1-8797-882D5C6088B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4403650" y="270918"/>
            <a:ext cx="2491157" cy="1401276"/>
          </a:xfrm>
          <a:prstGeom prst="rect">
            <a:avLst/>
          </a:prstGeom>
        </p:spPr>
      </p:pic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26270F8A-E6F7-31E9-A035-2D79536B8505}"/>
              </a:ext>
            </a:extLst>
          </p:cNvPr>
          <p:cNvSpPr/>
          <p:nvPr/>
        </p:nvSpPr>
        <p:spPr>
          <a:xfrm>
            <a:off x="0" y="293150"/>
            <a:ext cx="8614611" cy="1220774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innerShdw blurRad="114300">
              <a:schemeClr val="accent5">
                <a:lumMod val="20000"/>
                <a:lumOff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500" dirty="0">
                <a:solidFill>
                  <a:schemeClr val="tx1"/>
                </a:solidFill>
                <a:latin typeface="Amasis MT Pro" panose="02040504050005020304" pitchFamily="18" charset="0"/>
              </a:rPr>
              <a:t>Power Platform/</a:t>
            </a:r>
            <a:r>
              <a:rPr lang="en-IE" sz="4500" dirty="0" err="1">
                <a:solidFill>
                  <a:schemeClr val="tx1"/>
                </a:solidFill>
                <a:latin typeface="Amasis MT Pro" panose="02040504050005020304" pitchFamily="18" charset="0"/>
              </a:rPr>
              <a:t>.Net</a:t>
            </a:r>
            <a:r>
              <a:rPr lang="en-IE" sz="4500" dirty="0">
                <a:solidFill>
                  <a:schemeClr val="tx1"/>
                </a:solidFill>
                <a:latin typeface="Amasis MT Pro" panose="02040504050005020304" pitchFamily="18" charset="0"/>
              </a:rPr>
              <a:t> Tips</a:t>
            </a:r>
            <a:endParaRPr lang="pt-BR" sz="4500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CA491468-8D52-A4AD-3F07-21A1AD6CD3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379256" y="376018"/>
            <a:ext cx="927362" cy="9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08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60000"/>
            <a:lumOff val="40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E64E330C-F90B-08F5-ECD5-676DD99898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A111251-7F97-C6F6-723B-109C5D68B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42813" y="9092700"/>
            <a:ext cx="2441348" cy="486062"/>
          </a:xfrm>
        </p:spPr>
        <p:txBody>
          <a:bodyPr anchor="t">
            <a:noAutofit/>
          </a:bodyPr>
          <a:lstStyle/>
          <a:p>
            <a:r>
              <a:rPr lang="en-IE" sz="3000" dirty="0">
                <a:solidFill>
                  <a:schemeClr val="tx1"/>
                </a:solidFill>
                <a:latin typeface="Amasis MT Pro" panose="02040504050005020304" pitchFamily="18" charset="0"/>
              </a:rPr>
              <a:t>Bruno Willian</a:t>
            </a:r>
            <a:endParaRPr lang="pt-BR" sz="3000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  <p:pic>
        <p:nvPicPr>
          <p:cNvPr id="5" name="Picture 4" descr="A person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E7181083-314E-6AB4-2743-6E84924E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3" r="18103"/>
          <a:stretch/>
        </p:blipFill>
        <p:spPr>
          <a:xfrm>
            <a:off x="16194019" y="8110928"/>
            <a:ext cx="2006766" cy="2638965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E7A637-2284-9ABA-11D3-0F53DA12EE42}"/>
              </a:ext>
            </a:extLst>
          </p:cNvPr>
          <p:cNvCxnSpPr>
            <a:cxnSpLocks/>
          </p:cNvCxnSpPr>
          <p:nvPr/>
        </p:nvCxnSpPr>
        <p:spPr>
          <a:xfrm>
            <a:off x="316888" y="9388281"/>
            <a:ext cx="11927254" cy="0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D5AE5A-62FA-FF47-55D9-3F6B6F43196E}"/>
              </a:ext>
            </a:extLst>
          </p:cNvPr>
          <p:cNvCxnSpPr>
            <a:cxnSpLocks/>
          </p:cNvCxnSpPr>
          <p:nvPr/>
        </p:nvCxnSpPr>
        <p:spPr>
          <a:xfrm>
            <a:off x="14874674" y="9388281"/>
            <a:ext cx="1697450" cy="0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27591A6-1619-A54C-C75F-BCC96E3478F1}"/>
              </a:ext>
            </a:extLst>
          </p:cNvPr>
          <p:cNvSpPr/>
          <p:nvPr/>
        </p:nvSpPr>
        <p:spPr>
          <a:xfrm>
            <a:off x="2472270" y="6015567"/>
            <a:ext cx="7569202" cy="1197995"/>
          </a:xfrm>
          <a:prstGeom prst="roundRect">
            <a:avLst/>
          </a:pr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55A6CE-D54C-0DAE-85D3-B325EC4E4A99}"/>
              </a:ext>
            </a:extLst>
          </p:cNvPr>
          <p:cNvSpPr/>
          <p:nvPr/>
        </p:nvSpPr>
        <p:spPr>
          <a:xfrm>
            <a:off x="451946" y="1782116"/>
            <a:ext cx="17342068" cy="6930935"/>
          </a:xfrm>
          <a:prstGeom prst="rect">
            <a:avLst/>
          </a:prstGeom>
          <a:solidFill>
            <a:schemeClr val="accent5">
              <a:lumMod val="20000"/>
              <a:lumOff val="80000"/>
              <a:alpha val="97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15" name="Picture 14" descr="Diagram, icon&#10;&#10;Description automatically generated">
            <a:extLst>
              <a:ext uri="{FF2B5EF4-FFF2-40B4-BE49-F238E27FC236}">
                <a16:creationId xmlns:a16="http://schemas.microsoft.com/office/drawing/2014/main" id="{2A2FDA1F-14EC-D45E-DBCD-FD20EBEFD5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"/>
          </a:blip>
          <a:stretch>
            <a:fillRect/>
          </a:stretch>
        </p:blipFill>
        <p:spPr>
          <a:xfrm>
            <a:off x="10350486" y="2278685"/>
            <a:ext cx="5752793" cy="575279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0"/>
          </a:effectLst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08258658-5EDA-57FB-9993-2D0715910B6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"/>
          </a:blip>
          <a:stretch>
            <a:fillRect/>
          </a:stretch>
        </p:blipFill>
        <p:spPr>
          <a:xfrm>
            <a:off x="1658956" y="2338245"/>
            <a:ext cx="5633672" cy="563367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F2733D57-742C-FB2C-98C3-E1E8448C2F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6345017" y="174219"/>
            <a:ext cx="1448997" cy="1448997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C85B1789-5FF6-5BB1-8797-882D5C6088B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14403650" y="270918"/>
            <a:ext cx="2491157" cy="1401276"/>
          </a:xfrm>
          <a:prstGeom prst="rect">
            <a:avLst/>
          </a:prstGeom>
        </p:spPr>
      </p:pic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26270F8A-E6F7-31E9-A035-2D79536B8505}"/>
              </a:ext>
            </a:extLst>
          </p:cNvPr>
          <p:cNvSpPr/>
          <p:nvPr/>
        </p:nvSpPr>
        <p:spPr>
          <a:xfrm>
            <a:off x="0" y="293150"/>
            <a:ext cx="8614611" cy="1220774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innerShdw blurRad="114300">
              <a:schemeClr val="accent5">
                <a:lumMod val="20000"/>
                <a:lumOff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500" dirty="0">
                <a:solidFill>
                  <a:schemeClr val="tx1"/>
                </a:solidFill>
                <a:latin typeface="Amasis MT Pro" panose="02040504050005020304" pitchFamily="18" charset="0"/>
              </a:rPr>
              <a:t>Power Platform/</a:t>
            </a:r>
            <a:r>
              <a:rPr lang="en-IE" sz="4500" dirty="0" err="1">
                <a:solidFill>
                  <a:schemeClr val="tx1"/>
                </a:solidFill>
                <a:latin typeface="Amasis MT Pro" panose="02040504050005020304" pitchFamily="18" charset="0"/>
              </a:rPr>
              <a:t>.Net</a:t>
            </a:r>
            <a:r>
              <a:rPr lang="en-IE" sz="4500" dirty="0">
                <a:solidFill>
                  <a:schemeClr val="tx1"/>
                </a:solidFill>
                <a:latin typeface="Amasis MT Pro" panose="02040504050005020304" pitchFamily="18" charset="0"/>
              </a:rPr>
              <a:t> Tips</a:t>
            </a:r>
            <a:endParaRPr lang="pt-BR" sz="4500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CA491468-8D52-A4AD-3F07-21A1AD6CD3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379256" y="376018"/>
            <a:ext cx="927362" cy="9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96765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Headlines">
      <a:dk1>
        <a:sysClr val="windowText" lastClr="000000"/>
      </a:dk1>
      <a:lt1>
        <a:sysClr val="window" lastClr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1692</TotalTime>
  <Words>70</Words>
  <Application>Microsoft Office PowerPoint</Application>
  <PresentationFormat>Custom</PresentationFormat>
  <Paragraphs>20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Amasis MT Pro</vt:lpstr>
      <vt:lpstr>Arial</vt:lpstr>
      <vt:lpstr>Avenir Next LT Pro</vt:lpstr>
      <vt:lpstr>Calibri</vt:lpstr>
      <vt:lpstr>Sitka Banner</vt:lpstr>
      <vt:lpstr>HeadlinesVTI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Leite</dc:creator>
  <cp:lastModifiedBy>Bruno Leite</cp:lastModifiedBy>
  <cp:revision>18</cp:revision>
  <dcterms:created xsi:type="dcterms:W3CDTF">2022-06-28T21:31:36Z</dcterms:created>
  <dcterms:modified xsi:type="dcterms:W3CDTF">2022-07-01T18:41:21Z</dcterms:modified>
</cp:coreProperties>
</file>